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9 Мая\9_Ma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653136"/>
            <a:ext cx="6444208" cy="965969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877272"/>
            <a:ext cx="6400800" cy="67248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9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22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9 Мая\9MaySlid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67813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3995738" y="1125538"/>
            <a:ext cx="5148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979613" y="1989138"/>
            <a:ext cx="69850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0" y="4652963"/>
            <a:ext cx="6443663" cy="966787"/>
          </a:xfrm>
        </p:spPr>
        <p:txBody>
          <a:bodyPr/>
          <a:lstStyle/>
          <a:p>
            <a:pPr algn="ctr" eaLnBrk="1" hangingPunct="1"/>
            <a:r>
              <a:rPr lang="ru-RU" b="1" i="1" smtClean="0"/>
              <a:t>6 мая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5876925"/>
            <a:ext cx="6400800" cy="6731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i="1" dirty="0" smtClean="0"/>
              <a:t>Диктант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763688" y="1700808"/>
            <a:ext cx="7380312" cy="5039990"/>
          </a:xfrm>
        </p:spPr>
        <p:txBody>
          <a:bodyPr/>
          <a:lstStyle/>
          <a:p>
            <a:pPr eaLnBrk="1" hangingPunct="1"/>
            <a:r>
              <a:rPr lang="ru-RU" sz="3400" b="1" dirty="0" smtClean="0"/>
              <a:t>Запишите число, которое находится между числами 388 ,…., 390.</a:t>
            </a:r>
          </a:p>
          <a:p>
            <a:pPr eaLnBrk="1" hangingPunct="1"/>
            <a:r>
              <a:rPr lang="ru-RU" sz="3400" b="1" dirty="0" smtClean="0"/>
              <a:t>Запиши число, которое предшествует числу …., 112.</a:t>
            </a:r>
          </a:p>
          <a:p>
            <a:pPr eaLnBrk="1" hangingPunct="1"/>
            <a:r>
              <a:rPr lang="ru-RU" sz="3400" b="1" dirty="0" smtClean="0"/>
              <a:t>Запиши число, которое следует за числом 879,….</a:t>
            </a:r>
          </a:p>
          <a:p>
            <a:pPr eaLnBrk="1" hangingPunct="1"/>
            <a:r>
              <a:rPr lang="ru-RU" sz="3400" b="1" dirty="0" smtClean="0"/>
              <a:t>Запиши цифрами числа: </a:t>
            </a:r>
            <a:r>
              <a:rPr lang="ru-RU" sz="3400" b="1" dirty="0" smtClean="0">
                <a:solidFill>
                  <a:srgbClr val="FF0000"/>
                </a:solidFill>
              </a:rPr>
              <a:t>1сот.6дес.4ед</a:t>
            </a:r>
            <a:r>
              <a:rPr lang="ru-RU" sz="3400" b="1" dirty="0" smtClean="0"/>
              <a:t>., </a:t>
            </a:r>
            <a:r>
              <a:rPr lang="ru-RU" sz="3400" b="1" dirty="0" smtClean="0">
                <a:solidFill>
                  <a:srgbClr val="00B050"/>
                </a:solidFill>
              </a:rPr>
              <a:t>6сот.2дес., </a:t>
            </a:r>
            <a:r>
              <a:rPr lang="ru-RU" sz="3400" b="1" dirty="0" smtClean="0">
                <a:solidFill>
                  <a:srgbClr val="7030A0"/>
                </a:solidFill>
              </a:rPr>
              <a:t>4сот.5ед..</a:t>
            </a:r>
          </a:p>
          <a:p>
            <a:pPr eaLnBrk="1" hangingPunct="1"/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9 Мая\9MayPrint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2519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1979613" y="1052513"/>
            <a:ext cx="6985000" cy="5616575"/>
          </a:xfrm>
        </p:spPr>
        <p:txBody>
          <a:bodyPr/>
          <a:lstStyle/>
          <a:p>
            <a:pPr eaLnBrk="1" hangingPunct="1"/>
            <a:endParaRPr lang="ru-RU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3400" b="1" dirty="0" smtClean="0">
                <a:solidFill>
                  <a:schemeClr val="bg1"/>
                </a:solidFill>
              </a:rPr>
              <a:t>Чему равна сумма 88 и 4?</a:t>
            </a:r>
          </a:p>
          <a:p>
            <a:pPr eaLnBrk="1" hangingPunct="1"/>
            <a:r>
              <a:rPr lang="ru-RU" sz="3400" b="1" dirty="0" smtClean="0">
                <a:solidFill>
                  <a:schemeClr val="bg1"/>
                </a:solidFill>
              </a:rPr>
              <a:t>Найдите разность 80 и 41.</a:t>
            </a:r>
          </a:p>
          <a:p>
            <a:pPr eaLnBrk="1" hangingPunct="1"/>
            <a:r>
              <a:rPr lang="ru-RU" sz="3400" b="1" dirty="0" smtClean="0">
                <a:solidFill>
                  <a:schemeClr val="bg1"/>
                </a:solidFill>
              </a:rPr>
              <a:t>Делимое 45, частное 5. Чему равен делитель?</a:t>
            </a:r>
          </a:p>
          <a:p>
            <a:pPr eaLnBrk="1" hangingPunct="1"/>
            <a:r>
              <a:rPr lang="ru-RU" sz="3400" b="1" dirty="0" smtClean="0">
                <a:solidFill>
                  <a:schemeClr val="bg1"/>
                </a:solidFill>
              </a:rPr>
              <a:t>Произведение чисел 72. Один из множителей равен Чему равен другой множитель?</a:t>
            </a:r>
          </a:p>
          <a:p>
            <a:pPr eaLnBrk="1" hangingPunct="1"/>
            <a:endParaRPr lang="ru-RU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9 Мая\9-MayPrin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251950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975100" y="1268413"/>
            <a:ext cx="5148263" cy="6477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414338" y="2205038"/>
            <a:ext cx="8424862" cy="4464050"/>
          </a:xfrm>
        </p:spPr>
        <p:txBody>
          <a:bodyPr/>
          <a:lstStyle/>
          <a:p>
            <a:pPr eaLnBrk="1" hangingPunct="1"/>
            <a:r>
              <a:rPr lang="ru-RU" sz="3400" b="1" dirty="0" smtClean="0"/>
              <a:t>Запишите в виде суммы разрядных слагаемых: 218.</a:t>
            </a:r>
          </a:p>
          <a:p>
            <a:pPr eaLnBrk="1" hangingPunct="1"/>
            <a:r>
              <a:rPr lang="ru-RU" sz="3400" b="1" dirty="0" smtClean="0"/>
              <a:t>Запиши число, у которого  десятков 4, сотен – в 2 раза меньше, а единиц – 0;</a:t>
            </a:r>
          </a:p>
          <a:p>
            <a:pPr eaLnBrk="1" hangingPunct="1"/>
            <a:r>
              <a:rPr lang="ru-RU" sz="3400" b="1" dirty="0" smtClean="0"/>
              <a:t>Запиши число, у которого  разряд сотен содержит 6 единиц, а разряд десятков и разряд единиц – по 4 единицы.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ProPowerPoint\Шаблоны\В работе\9 Мая\9MayPrint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45"/>
            <a:ext cx="92519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1691680" y="1052513"/>
            <a:ext cx="7452320" cy="5472831"/>
          </a:xfrm>
        </p:spPr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3400" b="1" dirty="0" smtClean="0">
                <a:solidFill>
                  <a:schemeClr val="bg1"/>
                </a:solidFill>
              </a:rPr>
              <a:t>Запиши столбиком и реши:</a:t>
            </a:r>
          </a:p>
          <a:p>
            <a:pPr marL="0" indent="0">
              <a:buNone/>
              <a:defRPr/>
            </a:pPr>
            <a:r>
              <a:rPr lang="ru-RU" sz="3400" b="1" dirty="0" smtClean="0">
                <a:solidFill>
                  <a:schemeClr val="bg1"/>
                </a:solidFill>
              </a:rPr>
              <a:t>678:3     138</a:t>
            </a:r>
            <a:r>
              <a:rPr lang="ru-RU" sz="3600" dirty="0">
                <a:solidFill>
                  <a:schemeClr val="bg1"/>
                </a:solidFill>
              </a:rPr>
              <a:t>• </a:t>
            </a:r>
            <a:r>
              <a:rPr lang="ru-RU" sz="3600" dirty="0" smtClean="0">
                <a:solidFill>
                  <a:schemeClr val="bg1"/>
                </a:solidFill>
              </a:rPr>
              <a:t>4     567+145      724-148</a:t>
            </a:r>
            <a:endParaRPr lang="ru-RU" sz="3400" b="1" dirty="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ru-RU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Ma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9May</Template>
  <TotalTime>6</TotalTime>
  <Words>140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9May</vt:lpstr>
      <vt:lpstr>6 мая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мая</dc:title>
  <dc:subject>9 Мая</dc:subject>
  <dc:creator>Даник_437</dc:creator>
  <dc:description>http://propowerpoint.ru - Бесплатные шаблоны для презентаций. Полезные советы и уроки PowerPoint .</dc:description>
  <cp:lastModifiedBy>Максим Пажитнев</cp:lastModifiedBy>
  <cp:revision>2</cp:revision>
  <dcterms:created xsi:type="dcterms:W3CDTF">2016-05-05T12:52:53Z</dcterms:created>
  <dcterms:modified xsi:type="dcterms:W3CDTF">2018-02-05T19:38:24Z</dcterms:modified>
</cp:coreProperties>
</file>